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8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62" y="102"/>
      </p:cViewPr>
      <p:guideLst>
        <p:guide pos="3211"/>
        <p:guide orient="horz" pos="3680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pPr fontAlgn="base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15“ 3-WAY POWERED SPEAKER</a:t>
            </a: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JBL_PRX835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94233" y="4503752"/>
            <a:ext cx="3599742" cy="150940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디퍼렌셜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드라이브 기술 적용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듀얼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인치 저음역대 드라이버로 낮은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노이즈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 높은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SPL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제공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고품질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CLASS-D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파워 앰프 내장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무선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WI-FI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통한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DSP, EQ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제어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90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° x 50 °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커버리지</a:t>
            </a:r>
            <a:endParaRPr lang="en-US" altLang="ko-KR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11056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11153"/>
            <a:ext cx="4279224" cy="150940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type : Self Powered 15”, Three-way, bass-reflex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Range (-10dB) 	: Normal 35Hz ~ 20kHz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	: Boost 34Hz ~ 20kHz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 (-3dB)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Normal 42Hz ~ 20kHz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	: Boost 39Hz ~ 20kHz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impedance : 20K ohms (Balanced), 10K ohms (Unbalanced)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Dynamic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Control :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dbx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type IV™ limiter circuit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amp design : Highly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etticient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Class-D amp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Coverage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90 x 50 deg.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Crossover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frequencies : 2.1 kHz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rating :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1500W cont. (750W x2)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Directivity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index (DI) : 10.5 dB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Directivity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factor (Q) : 11.2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SPL : 138 dB Peak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Transducers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LF 15“, MF 6.5”, HF 1.5”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Finish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Obsidian 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DuraFlex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™ finish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Connectors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 x Balanced XLR, 2 x Unbalanced RCA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: 100V ~ 240V, 50/60Hz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938 x 446 x 539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32.38 kg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4162510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40" y="1051771"/>
            <a:ext cx="6731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JBL_PRX835에 대한 이미지 검색결과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91" r="34455"/>
          <a:stretch/>
        </p:blipFill>
        <p:spPr bwMode="auto">
          <a:xfrm>
            <a:off x="1877390" y="1385940"/>
            <a:ext cx="1304758" cy="262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8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7223</TotalTime>
  <Words>64</Words>
  <Application>Microsoft Office PowerPoint</Application>
  <PresentationFormat>A4 용지(210x297mm)</PresentationFormat>
  <Paragraphs>31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735</cp:revision>
  <cp:lastPrinted>2017-06-14T01:43:25Z</cp:lastPrinted>
  <dcterms:created xsi:type="dcterms:W3CDTF">2016-10-11T00:33:46Z</dcterms:created>
  <dcterms:modified xsi:type="dcterms:W3CDTF">2021-01-21T01:04:43Z</dcterms:modified>
</cp:coreProperties>
</file>