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DUAL SUBWOOFER SPEAKER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JBL_STX828S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503752"/>
            <a:ext cx="3798762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높은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음향 출력을 위한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18"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저주파 드라이버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견고하고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안전한 스피커 장착을 위한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20mm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나사 극 소켓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견고한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DuraFlex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™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코팅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인클로저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5335249" y="2049303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5153509" y="2349400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type : 18“ subwoofer speaker system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Range (-10dB) : 35 Hz-250 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Response (-3dB) : 37 Hz-120 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rating : 2000W cont. (PEAK 8000W)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Sensitivity(1W@1m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: 99dB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SPL : 138dB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Impedance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8 ohms x 2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LF 18“(x 2)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Connectors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Speakon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NL-4 (×2)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D)mm : 564 x 1137 x 714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82kg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JBL STX828S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908" y="2295340"/>
            <a:ext cx="2441243" cy="125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7213</TotalTime>
  <Words>115</Words>
  <Application>Microsoft Office PowerPoint</Application>
  <PresentationFormat>A4 용지(210x297mm)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712</cp:revision>
  <cp:lastPrinted>2017-06-14T01:43:25Z</cp:lastPrinted>
  <dcterms:created xsi:type="dcterms:W3CDTF">2016-10-11T00:33:46Z</dcterms:created>
  <dcterms:modified xsi:type="dcterms:W3CDTF">2021-01-21T01:09:15Z</dcterms:modified>
</cp:coreProperties>
</file>