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PORTABLE PA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JBL.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IRX112BT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2679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LF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AFS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통하여 자동 피드백 제거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Bluetooth5.0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스트리밍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인체공학적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외형 설계 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9403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9412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12“ Portable PA Speaker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: 53Hz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 x 60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deg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rating : 1300W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129dB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12“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Bluetooth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version 5.0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4 presets, feedback suppression, ducking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 XLR/TRS INPUT, 1 XLR OUTPUT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Mounting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35 mm pole socket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WxHxD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: 400 x 618.4 x 299 mm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12.4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332" y="1742531"/>
            <a:ext cx="1302595" cy="205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7196</TotalTime>
  <Words>117</Words>
  <Application>Microsoft Office PowerPoint</Application>
  <PresentationFormat>A4 용지(210x297mm)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650</cp:revision>
  <cp:lastPrinted>2017-06-14T01:43:25Z</cp:lastPrinted>
  <dcterms:created xsi:type="dcterms:W3CDTF">2016-10-11T00:33:46Z</dcterms:created>
  <dcterms:modified xsi:type="dcterms:W3CDTF">2021-01-20T22:34:04Z</dcterms:modified>
</cp:coreProperties>
</file>