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/>
              <a:t>마스터 제목 스타일</a:t>
            </a:r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  <a:endParaRPr lang="en-US" altLang="ko-KR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2-WAY POWERED POINT 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JBL_SRX815P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503752"/>
            <a:ext cx="3798762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크라운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프론트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엔드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드라이브코어 기술 탑재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DSP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HiQnet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네트워크 컨트롤 탑재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JBL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프리미엄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트랜스듀서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내장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완전하게 사용자화 할 수 있는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DSP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LCD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스크린 및 야광잉크가 적용된 후면 패널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IOS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안드로이드로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조절 가능한 네트워크 컨트롤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5335249" y="2049303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5153509" y="2349400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type : Self-powered 15“ 2-way speaker system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Range (-10dB) 	: 36Hz ~ 21kHz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Response (-3dB) : 44Hz ~ 20kHz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impedance : 40K ohms (Balanced)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LED Indicators : Power LED(Green), Network Link(Green), Network Data (Yellow)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Coverage : 90 x 50 deg.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Crossover frequencies : 2 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rating : 1500W cont. (PEAK 2000W)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SPL : 137 dB Peak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: LF 15“, HF 1.5”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: Obsidian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DuraFlex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™ finish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Connectors : XLR IN/OUTPUT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Suspension : 12 x M10 suspension point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input : 100V ~ 240V, 50/60Hz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(H x W x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L)mm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691 x 458 x 478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: 28.6kg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JBL SRX812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38" y="1995059"/>
            <a:ext cx="1537154" cy="153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7213</TotalTime>
  <Words>64</Words>
  <Application>Microsoft Office PowerPoint</Application>
  <PresentationFormat>A4 용지(210x297mm)</PresentationFormat>
  <Paragraphs>28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703</cp:revision>
  <cp:lastPrinted>2017-06-14T01:43:25Z</cp:lastPrinted>
  <dcterms:created xsi:type="dcterms:W3CDTF">2016-10-11T00:33:46Z</dcterms:created>
  <dcterms:modified xsi:type="dcterms:W3CDTF">2021-01-21T01:05:45Z</dcterms:modified>
</cp:coreProperties>
</file>