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488" y="108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2023-02-01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/>
              <a:t>마스터 제목 스타일</a:t>
            </a:r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  <a:endParaRPr lang="en-US" altLang="ko-KR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2-WAY POWERED 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JBL_PRX908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4" y="4503752"/>
            <a:ext cx="3798762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저잡음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저왜곡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스테이징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설계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가볍고 효율적인 클래스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앰프 탑재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온보드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컬러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LCD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화면 적용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JBL Pro Connect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앱을 사용하여 제어 가능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G-Sensor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 위치 감지 기술 적용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5335249" y="1552417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5153509" y="1852514"/>
            <a:ext cx="4752491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type : Two-way Self Powered 8”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Range (-10dB)  : 55Hz ~ 20kHz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Response (-3dB) : 65Hz ~ 15kHz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impedance : 100K ohms (Balanced)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Gain : 0 36dB gain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Coverage : 105 x 60 deg.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Crossover frequencies : 1.93 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rating	: 1000W cont. (2000W Peak)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SPL : 126 dB Peak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: LF 8“, HF 1.5”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Suspension Point : 6 x M10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input : 100V ~ 230V, 50/60Hz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(H x W x D)mm : 479 x 312 x 285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: 13.7 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PRX908">
            <a:extLst>
              <a:ext uri="{FF2B5EF4-FFF2-40B4-BE49-F238E27FC236}">
                <a16:creationId xmlns:a16="http://schemas.microsoft.com/office/drawing/2014/main" id="{DE1BECD1-3268-A18C-1E70-19D89336A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499" y="1737851"/>
            <a:ext cx="1851246" cy="196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7213</TotalTime>
  <Words>153</Words>
  <Application>Microsoft Office PowerPoint</Application>
  <PresentationFormat>A4 용지(210x297mm)</PresentationFormat>
  <Paragraphs>25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휴먼모음T</vt:lpstr>
      <vt:lpstr>나눔바른고딕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702</cp:revision>
  <cp:lastPrinted>2017-06-14T01:43:25Z</cp:lastPrinted>
  <dcterms:created xsi:type="dcterms:W3CDTF">2016-10-11T00:33:46Z</dcterms:created>
  <dcterms:modified xsi:type="dcterms:W3CDTF">2023-02-01T07:45:25Z</dcterms:modified>
</cp:coreProperties>
</file>