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POWERED LINE-ARRAY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JBL_VRX932LAP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4046214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일관성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있는 커버리지 패턴과 지속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커브형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라인어레이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시스템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고성능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경량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네오디뮴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디퍼렌셜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드라이버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우퍼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고성능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초소형 크라운 클래스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앰프 사용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간소화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리깅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빠른 연결로 신속한 설치 및 철거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JBL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듀라플렉스로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마감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어레이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설정에서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어레이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셰이딩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선택 가능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1979031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2279128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Powered 12“ 2-Way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(-10dB) : 57Hz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Resonse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(-3dB) : 75Hz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100 x 15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rating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875W cont. (PEAK 1750W)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topology : DPC-2, Class-D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136dB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2x2 ohms, HF 4 ohms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12“, HF 3x1.5“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Black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finish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Signal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processing : DSP based, resident in input module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XLR,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powercon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operating range : AC 90-132VAC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line voltage : Auto-detect 120V/240V, 50/60Hz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349 x 597 x 444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24kg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JBL VRX932LA-1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095" y="2025362"/>
            <a:ext cx="2672984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7218</TotalTime>
  <Words>175</Words>
  <Application>Microsoft Office PowerPoint</Application>
  <PresentationFormat>A4 용지(210x297mm)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736</cp:revision>
  <cp:lastPrinted>2017-06-14T01:43:25Z</cp:lastPrinted>
  <dcterms:created xsi:type="dcterms:W3CDTF">2016-10-11T00:33:46Z</dcterms:created>
  <dcterms:modified xsi:type="dcterms:W3CDTF">2021-01-21T01:33:53Z</dcterms:modified>
</cp:coreProperties>
</file>