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2-WAY POINT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JBL_PRX415M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3582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DuarFlex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인클로저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M10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서스펜션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포인트로 소규모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안전한 배치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듀얼앵글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 소켓으로 스탠드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마운팅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off-axis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고르고 부드러운 응답특성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SonicGuard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고음역대 드라이버의 소리를 공연에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지장없이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보호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105122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405219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15“ 2-way Loudspeaker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: 55Hz ~ 19kHz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: 66Hz ~ 16kHz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 x 50 deg.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frequencies : 2.2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300W cont. (PEAK 1200W)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Sensitivity(1W@1m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: 98dB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122dB (PEAK 128 dB)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 ohm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15“, HF 1”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Suspension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ATT : 10 points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Black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650 x 429 x 457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21kg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897" y="1883665"/>
            <a:ext cx="1307765" cy="17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7243</TotalTime>
  <Words>149</Words>
  <Application>Microsoft Office PowerPoint</Application>
  <PresentationFormat>A4 용지(210x297mm)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776</cp:revision>
  <cp:lastPrinted>2017-06-14T01:43:25Z</cp:lastPrinted>
  <dcterms:created xsi:type="dcterms:W3CDTF">2016-10-11T00:33:46Z</dcterms:created>
  <dcterms:modified xsi:type="dcterms:W3CDTF">2021-01-21T01:44:25Z</dcterms:modified>
</cp:coreProperties>
</file>