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440" y="96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PORTABLE POWERED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JBL_EON712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2679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채널 디지털 믹서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백라이트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컬러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LCD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블루투스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5.0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스트리밍 및 제어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인체공학적 손잡이로 운반이 간편함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고급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DBX 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자동 피드백 억제 기능 탑재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03672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336823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 portable 12“ Loudspeaker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: 50 Hz 20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(±3dB) : 60 Hz 20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100 x 60 deg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	: 650W RMS (PEAK 1300W)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127dB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12“, HF 1”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 Power Input : 100V-120V or 220V-240V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(H x W x D)mm : 670 x 381 x 328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14.6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-EON710">
            <a:extLst>
              <a:ext uri="{FF2B5EF4-FFF2-40B4-BE49-F238E27FC236}">
                <a16:creationId xmlns:a16="http://schemas.microsoft.com/office/drawing/2014/main" id="{8C0176A9-5AA9-4BC2-96D6-B2D347CD8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077" y="1804631"/>
            <a:ext cx="1591372" cy="21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7240</TotalTime>
  <Words>124</Words>
  <Application>Microsoft Office PowerPoint</Application>
  <PresentationFormat>A4 용지(210x297mm)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휴먼모음T</vt:lpstr>
      <vt:lpstr>나눔바른고딕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742</cp:revision>
  <cp:lastPrinted>2017-06-14T01:43:25Z</cp:lastPrinted>
  <dcterms:created xsi:type="dcterms:W3CDTF">2016-10-11T00:33:46Z</dcterms:created>
  <dcterms:modified xsi:type="dcterms:W3CDTF">2021-11-18T23:50:28Z</dcterms:modified>
</cp:coreProperties>
</file>