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82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702" userDrawn="1">
          <p15:clr>
            <a:srgbClr val="A4A3A4"/>
          </p15:clr>
        </p15:guide>
        <p15:guide id="3" pos="2598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1230" y="96"/>
      </p:cViewPr>
      <p:guideLst>
        <p:guide pos="3211"/>
        <p:guide orient="horz" pos="3702"/>
        <p:guide pos="2598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POWER AMP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CROWN. </a:t>
            </a:r>
            <a:r>
              <a:rPr lang="en-US" altLang="ko-KR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XLi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1500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2" y="4120223"/>
            <a:ext cx="3726967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Stereo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Parallel / Bridge-mono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 </a:t>
            </a: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선택형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입력감도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0.775V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1.4V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RCA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XLR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입력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스피콘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바인딩 포스트 출력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ko-KR" altLang="en-US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/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719996" y="1887257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Channels :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input,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output 	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4-ohm (per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450W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	: 8-ohm (per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330W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	: 8-ohm Bridge,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900W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Sensitivity :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0.775Vrms or 1.4Vrms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Signal to Noise Ratio (A-weighted) : &gt;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100dB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T.H.D : &lt; 0.5%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Response : +0dB, -1dB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Damping Factor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(10Hz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400Hz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: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00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Dimensions </a:t>
            </a:r>
            <a:r>
              <a:rPr lang="pt-BR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 : 89 x 483 x </a:t>
            </a:r>
            <a:r>
              <a:rPr lang="pt-BR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366 </a:t>
            </a:r>
            <a:r>
              <a:rPr lang="pt-BR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mm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: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12.7kg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06" y="1973403"/>
            <a:ext cx="2958981" cy="56990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047" y="919469"/>
            <a:ext cx="1708955" cy="74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6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9051</TotalTime>
  <Words>45</Words>
  <Application>Microsoft Office PowerPoint</Application>
  <PresentationFormat>A4 용지(210x297mm)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706</cp:revision>
  <cp:lastPrinted>2017-06-14T01:43:25Z</cp:lastPrinted>
  <dcterms:created xsi:type="dcterms:W3CDTF">2016-10-11T00:33:46Z</dcterms:created>
  <dcterms:modified xsi:type="dcterms:W3CDTF">2021-01-20T08:08:06Z</dcterms:modified>
</cp:coreProperties>
</file>