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62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15“ POWERED SUBWOOFER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JBL_PRX815XLF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3" y="4503752"/>
            <a:ext cx="3478361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크라운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프론트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엔드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드라이브코어 기술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차세대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JBL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네오디뮴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압축 드라이버 기술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지능형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가변 속도 팬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범용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전원공급 장치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dbx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IV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내장으로 깨끗한 사운드 보장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970169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270266"/>
            <a:ext cx="4279224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Self-powered 15“ Subwoofer 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(-10dB)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36Hz ~ 98Hz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(-3dB)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40Hz ~ 87Hz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20K ohms (Balanced)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LED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Indicators : Power LED(Blue), Signal(Green), Limit (Yellow)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Omni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1500W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131 dB Peak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15“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Obsidian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finish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Amp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Design : Class-D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: 100V ~ 240V, 50/60Hz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548 x 446 x 572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26.3kg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JBL_PRX815XLF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729" y="1914071"/>
            <a:ext cx="1487368" cy="148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7221</TotalTime>
  <Words>143</Words>
  <Application>Microsoft Office PowerPoint</Application>
  <PresentationFormat>A4 용지(210x297mm)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732</cp:revision>
  <cp:lastPrinted>2017-06-14T01:43:25Z</cp:lastPrinted>
  <dcterms:created xsi:type="dcterms:W3CDTF">2016-10-11T00:33:46Z</dcterms:created>
  <dcterms:modified xsi:type="dcterms:W3CDTF">2021-01-21T01:04:00Z</dcterms:modified>
</cp:coreProperties>
</file>