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8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62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/>
              <a:t>마스터 제목 스타일</a:t>
            </a:r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  <a:endParaRPr lang="en-US" altLang="ko-KR"/>
          </a:p>
          <a:p>
            <a:pPr lvl="3"/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pPr fontAlgn="base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WIDE COVERAGE SPEAKER</a:t>
            </a: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JBL_CONTROL HST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3" y="4503752"/>
            <a:ext cx="3478361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180°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수평커버리지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벽면 반사에 대한 음향 솔루션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수평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트위트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배치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특허출원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70V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또는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100V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하이임피던스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사용 가능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874702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2174799"/>
            <a:ext cx="5102184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type : 5-1/4" WIDE COVERAGE SPEAKER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Range (-10dB) : 50Hz ~ 20kHz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Response (+/-3dB) : 68Hz ~ 18kHz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rating : 100W cont. (PEAK 400W)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Sensitivity (2.83V@1m) : 88dB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Directivity factor (Q) : 5.4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Directivity index (DI) : 7.2 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Crossover Network : 1.6 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Coverage Angle : 180°(H) x 160°(V)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Impedance : 8 ohm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Transformer Taps 	: 70V = 60W, 30W, 15W &amp; 7.5W 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	: 100V = 60W, 30W, 15W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Transducers : LF CMMD™ ceramic metal matrix diaphragm cone(5-1/4"), HF 1”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Enclosure : Fiberglass-reinforced ABS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Environmental : IP-54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(H x W x D)mm : 362 </a:t>
            </a:r>
            <a:r>
              <a:rPr lang="en-US" altLang="ko-KR" sz="1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 256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 184 mm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: 3.6 kg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162510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40" y="1051771"/>
            <a:ext cx="6731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JBL_CONTROL HST에 대한 이미지 검색결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205" y="2084059"/>
            <a:ext cx="2436415" cy="160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581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7216</TotalTime>
  <Words>115</Words>
  <Application>Microsoft Office PowerPoint</Application>
  <PresentationFormat>A4 용지(210x297mm)</PresentationFormat>
  <Paragraphs>27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714</cp:revision>
  <cp:lastPrinted>2017-06-14T01:43:25Z</cp:lastPrinted>
  <dcterms:created xsi:type="dcterms:W3CDTF">2016-10-11T00:33:46Z</dcterms:created>
  <dcterms:modified xsi:type="dcterms:W3CDTF">2021-01-20T23:46:50Z</dcterms:modified>
</cp:coreProperties>
</file>