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POWERED SUBWOOFER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JBL_BRX325SP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3" y="4503752"/>
            <a:ext cx="4359276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우퍼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크로스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EQ,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리미터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 설정 가능한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채널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1000W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앰프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THRU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출력을 위한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XLR-M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병렬로 연결된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밸런스드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XLR-F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메인스피커에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전원을 공급하는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NL4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커넥터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335249" y="1979031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153509" y="2279128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Modular, portable line array subwoofer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 (-10 dB) : 32 Hz–250 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AMP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MODES : Dual, Input 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Two balanced XLR-F wired in parallel to XLR-M for THRU outputs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Two 4-pole NL4 connectors for powering up to four tops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CROSSOVER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Internal DSP incl. FIR processing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: 6 channels @ 1000 watts each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PEAK SPL (2 PI): 136 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 x 15”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COMPLIANCE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CE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: 20A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powerCON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/230 VAC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only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DIMENSIONS (D x W x H) : 693 x 680 x 890 mm (excludes caster wheels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86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kg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adn.harmanpro.com/product_attachments/product_attachments/9700_1592258158/JBL_BRX300Series_ProductPhoto_BRX325SP_BRX308AF_Angle_Left_origin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450" y="1116000"/>
            <a:ext cx="19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7233</TotalTime>
  <Words>172</Words>
  <Application>Microsoft Office PowerPoint</Application>
  <PresentationFormat>A4 용지(210x297mm)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748</cp:revision>
  <cp:lastPrinted>2017-06-14T01:43:25Z</cp:lastPrinted>
  <dcterms:created xsi:type="dcterms:W3CDTF">2016-10-11T00:33:46Z</dcterms:created>
  <dcterms:modified xsi:type="dcterms:W3CDTF">2021-01-20T23:40:22Z</dcterms:modified>
</cp:coreProperties>
</file>