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8“ PASSIVE SUBWOOFER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JBL_SRX818S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9876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LF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드라이버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600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와트의 출력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견고한 다목적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인클로저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경량의 포플러 합판 캐비닛으로 제작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™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마감으로 보호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2049303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2349400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18“ passive subwoofer 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: 28Hz ~ 150Hz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45Hz ~ 150Hz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600W cont. (PEAK 2400W)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135dB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8 ohm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18“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: Obsidian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NL-4, NL-4 Loop-thru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</a:t>
            </a: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</a:t>
            </a:r>
            <a:r>
              <a:rPr lang="en-US" altLang="ko-KR" sz="10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L)mm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:575 x 684 x 683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35.4kg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 STX818S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00" y="1892852"/>
            <a:ext cx="2105886" cy="174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112</Words>
  <Application>Microsoft Office PowerPoint</Application>
  <PresentationFormat>A4 용지(210x297mm)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705</cp:revision>
  <cp:lastPrinted>2017-06-14T01:43:25Z</cp:lastPrinted>
  <dcterms:created xsi:type="dcterms:W3CDTF">2016-10-11T00:33:46Z</dcterms:created>
  <dcterms:modified xsi:type="dcterms:W3CDTF">2021-01-21T01:05:59Z</dcterms:modified>
</cp:coreProperties>
</file>