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488" y="108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2023-02-01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POWERED SUBWOOFER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JBL_PRX915XLF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9876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저잡음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저왜곡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스테이징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설계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가볍고 효율적인 클래스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JBL Pro Connect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앱을 사용하여 제어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컬러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LCD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화면으로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1552417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1852514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Self </a:t>
            </a: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Powered 15”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 : 36Hz ~ 98Hz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40Hz ~ 87Hz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impedance : 100K ohms (Balanced)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Gain : 0 12dB gain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OMNI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	: 1000W cont. (2000W Peak)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131 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15“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input : 100V ~ 230V,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549 x 480 x 580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28.6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PRX915XLF">
            <a:extLst>
              <a:ext uri="{FF2B5EF4-FFF2-40B4-BE49-F238E27FC236}">
                <a16:creationId xmlns:a16="http://schemas.microsoft.com/office/drawing/2014/main" id="{93FBDE20-60DE-347F-F01B-208ADC7EF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164" y="1727920"/>
            <a:ext cx="1548901" cy="205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7214</TotalTime>
  <Words>128</Words>
  <Application>Microsoft Office PowerPoint</Application>
  <PresentationFormat>A4 용지(210x297mm)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휴먼모음T</vt:lpstr>
      <vt:lpstr>나눔바른고딕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711</cp:revision>
  <cp:lastPrinted>2017-06-14T01:43:25Z</cp:lastPrinted>
  <dcterms:created xsi:type="dcterms:W3CDTF">2016-10-11T00:33:46Z</dcterms:created>
  <dcterms:modified xsi:type="dcterms:W3CDTF">2023-02-01T07:58:26Z</dcterms:modified>
</cp:coreProperties>
</file>